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7" r:id="rId3"/>
    <p:sldId id="283" r:id="rId4"/>
    <p:sldId id="278" r:id="rId5"/>
    <p:sldId id="284" r:id="rId6"/>
    <p:sldId id="279" r:id="rId7"/>
    <p:sldId id="280" r:id="rId8"/>
    <p:sldId id="281" r:id="rId9"/>
    <p:sldId id="282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29" autoAdjust="0"/>
    <p:restoredTop sz="94660"/>
  </p:normalViewPr>
  <p:slideViewPr>
    <p:cSldViewPr>
      <p:cViewPr varScale="1">
        <p:scale>
          <a:sx n="69" d="100"/>
          <a:sy n="69" d="100"/>
        </p:scale>
        <p:origin x="-7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11/18/2018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0"/>
            <a:ext cx="7924800" cy="1524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Berlin Sans FB" pitchFamily="34" charset="0"/>
              </a:rPr>
              <a:t>Introduction to Molecular Biology</a:t>
            </a:r>
            <a:br>
              <a:rPr lang="en-US" dirty="0" smtClean="0">
                <a:latin typeface="Berlin Sans FB" pitchFamily="34" charset="0"/>
              </a:rPr>
            </a:br>
            <a:r>
              <a:rPr lang="en-US" dirty="0" smtClean="0">
                <a:latin typeface="Berlin Sans FB" pitchFamily="34" charset="0"/>
              </a:rPr>
              <a:t> Lab 2</a:t>
            </a:r>
            <a:endParaRPr lang="ar-IQ" dirty="0">
              <a:latin typeface="Berlin Sans FB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9144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Berlin Sans FB" pitchFamily="34" charset="0"/>
              </a:rPr>
              <a:t>Dr. </a:t>
            </a:r>
            <a:r>
              <a:rPr lang="en-US" dirty="0" err="1" smtClean="0">
                <a:solidFill>
                  <a:schemeClr val="tx1"/>
                </a:solidFill>
                <a:latin typeface="Berlin Sans FB" pitchFamily="34" charset="0"/>
              </a:rPr>
              <a:t>Rawa</a:t>
            </a:r>
            <a:r>
              <a:rPr lang="en-US" dirty="0" smtClean="0">
                <a:solidFill>
                  <a:schemeClr val="tx1"/>
                </a:solidFill>
                <a:latin typeface="Berlin Sans FB" pitchFamily="34" charset="0"/>
              </a:rPr>
              <a:t> Abdul </a:t>
            </a:r>
            <a:r>
              <a:rPr lang="en-US" dirty="0" err="1" smtClean="0">
                <a:solidFill>
                  <a:schemeClr val="tx1"/>
                </a:solidFill>
                <a:latin typeface="Berlin Sans FB" pitchFamily="34" charset="0"/>
              </a:rPr>
              <a:t>Redha</a:t>
            </a:r>
            <a:r>
              <a:rPr lang="en-US" dirty="0" smtClean="0">
                <a:solidFill>
                  <a:schemeClr val="tx1"/>
                </a:solidFill>
                <a:latin typeface="Berlin Sans FB" pitchFamily="34" charset="0"/>
              </a:rPr>
              <a:t> Aziz</a:t>
            </a:r>
          </a:p>
          <a:p>
            <a:pPr algn="ctr"/>
            <a:r>
              <a:rPr lang="en-US" dirty="0" err="1" smtClean="0">
                <a:solidFill>
                  <a:schemeClr val="tx1"/>
                </a:solidFill>
                <a:latin typeface="Berlin Sans FB" pitchFamily="34" charset="0"/>
              </a:rPr>
              <a:t>Ph.D</a:t>
            </a:r>
            <a:r>
              <a:rPr lang="en-US" dirty="0" smtClean="0">
                <a:solidFill>
                  <a:schemeClr val="tx1"/>
                </a:solidFill>
                <a:latin typeface="Berlin Sans FB" pitchFamily="34" charset="0"/>
              </a:rPr>
              <a:t> Antibiotics/ Molecular biology</a:t>
            </a:r>
            <a:endParaRPr lang="ar-IQ" dirty="0">
              <a:solidFill>
                <a:schemeClr val="tx1"/>
              </a:solidFill>
              <a:latin typeface="Berlin Sans FB" pitchFamily="34" charset="0"/>
            </a:endParaRPr>
          </a:p>
        </p:txBody>
      </p:sp>
      <p:pic>
        <p:nvPicPr>
          <p:cNvPr id="4" name="Picture 2" descr="صورة ذات صلة"/>
          <p:cNvPicPr>
            <a:picLocks noChangeAspect="1" noChangeArrowheads="1"/>
          </p:cNvPicPr>
          <p:nvPr/>
        </p:nvPicPr>
        <p:blipFill>
          <a:blip r:embed="rId2" cstate="print"/>
          <a:srcRect l="5206" r="4555"/>
          <a:stretch>
            <a:fillRect/>
          </a:stretch>
        </p:blipFill>
        <p:spPr bwMode="auto">
          <a:xfrm>
            <a:off x="7315200" y="228600"/>
            <a:ext cx="1600200" cy="1511727"/>
          </a:xfrm>
          <a:prstGeom prst="rect">
            <a:avLst/>
          </a:prstGeom>
          <a:noFill/>
        </p:spPr>
      </p:pic>
      <p:pic>
        <p:nvPicPr>
          <p:cNvPr id="5" name="Picture 1" descr="شعار العلو2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1545752" cy="15186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9" y="1828800"/>
            <a:ext cx="4525962" cy="41783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86200" cy="1143000"/>
          </a:xfrm>
        </p:spPr>
        <p:txBody>
          <a:bodyPr/>
          <a:lstStyle/>
          <a:p>
            <a:pPr algn="ctr"/>
            <a:r>
              <a:rPr lang="en-US" dirty="0" smtClean="0">
                <a:latin typeface="Berlin Sans FB" pitchFamily="34" charset="0"/>
              </a:rPr>
              <a:t>Any Question?</a:t>
            </a:r>
            <a:endParaRPr lang="ar-IQ" dirty="0"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rawa\Pictures\ControlCenter3\Scan\CCF11032018_0000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9" t="15840" r="2914" b="4177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946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rawa\Pictures\ControlCenter3\Scan\CCF11032018_0000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9" t="58386" r="2914" b="7017"/>
          <a:stretch/>
        </p:blipFill>
        <p:spPr bwMode="auto">
          <a:xfrm>
            <a:off x="0" y="76200"/>
            <a:ext cx="9144000" cy="6781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4131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rawa\Pictures\ControlCenter3\Scan\CCF11032018_0000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7" t="13155" r="7343" b="51011"/>
          <a:stretch/>
        </p:blipFill>
        <p:spPr bwMode="auto">
          <a:xfrm>
            <a:off x="0" y="121804"/>
            <a:ext cx="9144000" cy="6278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623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rawa\Pictures\ControlCenter3\Scan\CCF11032018_0000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8" t="49527" r="7343"/>
          <a:stretch/>
        </p:blipFill>
        <p:spPr bwMode="auto">
          <a:xfrm>
            <a:off x="0" y="152400"/>
            <a:ext cx="9144000" cy="66917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4030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rawa\Pictures\ControlCenter3\Scan\CCF11032018_0000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9" t="11455" r="7809"/>
          <a:stretch/>
        </p:blipFill>
        <p:spPr bwMode="auto">
          <a:xfrm>
            <a:off x="0" y="0"/>
            <a:ext cx="9144000" cy="68539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0837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rawa\Pictures\ControlCenter3\Scan\CCF11032018_0000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9" t="12439" r="7926" b="7876"/>
          <a:stretch/>
        </p:blipFill>
        <p:spPr bwMode="auto">
          <a:xfrm>
            <a:off x="13855" y="80241"/>
            <a:ext cx="9130145" cy="67777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7671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rawa\Pictures\ControlCenter3\Scan\CCF11032018_0000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4" t="11455" r="9440" b="1068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11908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rawa\Pictures\ControlCenter3\Scan\CCF11032018_00009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6" t="17004" r="7809" b="34312"/>
          <a:stretch/>
        </p:blipFill>
        <p:spPr bwMode="auto">
          <a:xfrm>
            <a:off x="152400" y="228600"/>
            <a:ext cx="8839200" cy="647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43831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172</TotalTime>
  <Words>18</Words>
  <Application>Microsoft Office PowerPoint</Application>
  <PresentationFormat>On-screen Show (4:3)</PresentationFormat>
  <Paragraphs>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Concourse</vt:lpstr>
      <vt:lpstr>Introduction to Molecular Biology  Lab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Any Question?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DR.Ahmed Saker 2o1O</cp:lastModifiedBy>
  <cp:revision>140</cp:revision>
  <dcterms:created xsi:type="dcterms:W3CDTF">2006-08-16T00:00:00Z</dcterms:created>
  <dcterms:modified xsi:type="dcterms:W3CDTF">2018-11-18T18:00:51Z</dcterms:modified>
</cp:coreProperties>
</file>